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9"/>
  </p:notesMasterIdLst>
  <p:handoutMasterIdLst>
    <p:handoutMasterId r:id="rId10"/>
  </p:handoutMasterIdLst>
  <p:sldIdLst>
    <p:sldId id="846" r:id="rId3"/>
    <p:sldId id="853" r:id="rId4"/>
    <p:sldId id="854" r:id="rId5"/>
    <p:sldId id="850" r:id="rId6"/>
    <p:sldId id="851" r:id="rId7"/>
    <p:sldId id="85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iosCondC" panose="00000500000000000000" pitchFamily="50" charset="0"/>
      <p:regular r:id="rId15"/>
      <p:bold r:id="rId16"/>
      <p:italic r:id="rId17"/>
      <p:boldItalic r:id="rId18"/>
    </p:embeddedFont>
    <p:embeddedFont>
      <p:font typeface="Montserrat" panose="00000500000000000000" pitchFamily="50" charset="-52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00091F"/>
    <a:srgbClr val="C00000"/>
    <a:srgbClr val="FFFFFF"/>
    <a:srgbClr val="FFFFF7"/>
    <a:srgbClr val="13A160"/>
    <a:srgbClr val="008D34"/>
    <a:srgbClr val="8FAADC"/>
    <a:srgbClr val="F7D941"/>
    <a:srgbClr val="0ED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3585" autoAdjust="0"/>
  </p:normalViewPr>
  <p:slideViewPr>
    <p:cSldViewPr snapToGrid="0">
      <p:cViewPr varScale="1">
        <p:scale>
          <a:sx n="114" d="100"/>
          <a:sy n="114" d="100"/>
        </p:scale>
        <p:origin x="726" y="96"/>
      </p:cViewPr>
      <p:guideLst>
        <p:guide pos="1459"/>
        <p:guide orient="horz" pos="2850"/>
        <p:guide pos="4770"/>
        <p:guide pos="3795"/>
        <p:guide pos="7015"/>
        <p:guide pos="3069"/>
        <p:guide orient="horz" pos="867"/>
        <p:guide orient="horz" pos="686"/>
        <p:guide orient="horz" pos="187"/>
        <p:guide orient="horz"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30.01.2021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4550567" y="2726176"/>
            <a:ext cx="7641433" cy="19350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мониторинг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состояния пациентов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РЛПК</a:t>
            </a:r>
          </a:p>
        </p:txBody>
      </p:sp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F796D07-B36C-44A1-8988-9D6EC7BA08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5" y="2526553"/>
            <a:ext cx="4116892" cy="2334278"/>
          </a:xfrm>
          <a:prstGeom prst="rect">
            <a:avLst/>
          </a:prstGeom>
        </p:spPr>
      </p:pic>
      <p:sp>
        <p:nvSpPr>
          <p:cNvPr id="11" name="Пятиугольник 11">
            <a:extLst>
              <a:ext uri="{FF2B5EF4-FFF2-40B4-BE49-F238E27FC236}">
                <a16:creationId xmlns:a16="http://schemas.microsoft.com/office/drawing/2014/main" id="{12A024E7-A847-4046-A299-357119687EBD}"/>
              </a:ext>
            </a:extLst>
          </p:cNvPr>
          <p:cNvSpPr/>
          <p:nvPr/>
        </p:nvSpPr>
        <p:spPr>
          <a:xfrm>
            <a:off x="0" y="312188"/>
            <a:ext cx="2982483" cy="56146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AA60D6A-6DAA-49B1-9416-2E0C996A8E85}"/>
              </a:ext>
            </a:extLst>
          </p:cNvPr>
          <p:cNvSpPr txBox="1">
            <a:spLocks/>
          </p:cNvSpPr>
          <p:nvPr/>
        </p:nvSpPr>
        <p:spPr>
          <a:xfrm>
            <a:off x="929869" y="372009"/>
            <a:ext cx="2291737" cy="289710"/>
          </a:xfrm>
          <a:prstGeom prst="rect">
            <a:avLst/>
          </a:prstGeom>
        </p:spPr>
        <p:txBody>
          <a:bodyPr/>
          <a:lstStyle>
            <a:lvl1pPr algn="ctr" defTabSz="2438645" rtl="0" eaLnBrk="1" latinLnBrk="0" hangingPunct="1">
              <a:spcBef>
                <a:spcPct val="0"/>
              </a:spcBef>
              <a:buNone/>
              <a:defRPr sz="11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tabLst>
                <a:tab pos="3137954" algn="l"/>
                <a:tab pos="4864238" algn="l"/>
              </a:tabLst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322001" y="546511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Пост отделения стационара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C:\Users\LANS_2\Desktop\WhatsApp Image 2021-01-29 at 18.28.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0306"/>
            <a:ext cx="7498080" cy="32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020956" y="3450213"/>
            <a:ext cx="2957921" cy="568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Открываем Пост отделения стационара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674608"/>
            <a:ext cx="10915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551E8CF-080D-4D94-B8CD-DE280779B410}"/>
              </a:ext>
            </a:extLst>
          </p:cNvPr>
          <p:cNvGrpSpPr/>
          <p:nvPr/>
        </p:nvGrpSpPr>
        <p:grpSpPr>
          <a:xfrm>
            <a:off x="5715335" y="3066356"/>
            <a:ext cx="761329" cy="568592"/>
            <a:chOff x="5184332" y="3028048"/>
            <a:chExt cx="761329" cy="56859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184332" y="3028048"/>
              <a:ext cx="761329" cy="568592"/>
              <a:chOff x="42164" y="3802756"/>
              <a:chExt cx="769294" cy="590718"/>
            </a:xfrm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AD8FD644-6D7D-43DA-ADA7-9426047C319B}"/>
                  </a:ext>
                </a:extLst>
              </p:cNvPr>
              <p:cNvSpPr/>
              <p:nvPr/>
            </p:nvSpPr>
            <p:spPr>
              <a:xfrm>
                <a:off x="42164" y="3802756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EA449A-D453-4C5F-A7E6-501E8780CE4E}"/>
                  </a:ext>
                </a:extLst>
              </p:cNvPr>
              <p:cNvSpPr txBox="1"/>
              <p:nvPr/>
            </p:nvSpPr>
            <p:spPr>
              <a:xfrm>
                <a:off x="189145" y="3904038"/>
                <a:ext cx="622313" cy="35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13943733">
              <a:off x="5625669" y="300498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A1E6A77-432B-4399-B5D4-FF2A5C5D692C}"/>
              </a:ext>
            </a:extLst>
          </p:cNvPr>
          <p:cNvGrpSpPr/>
          <p:nvPr/>
        </p:nvGrpSpPr>
        <p:grpSpPr>
          <a:xfrm>
            <a:off x="2611686" y="5325606"/>
            <a:ext cx="842770" cy="568592"/>
            <a:chOff x="2611686" y="5182993"/>
            <a:chExt cx="842770" cy="56859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656650" y="5182993"/>
              <a:ext cx="797806" cy="568592"/>
              <a:chOff x="42164" y="3802758"/>
              <a:chExt cx="806152" cy="590718"/>
            </a:xfrm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AD8FD644-6D7D-43DA-ADA7-9426047C319B}"/>
                  </a:ext>
                </a:extLst>
              </p:cNvPr>
              <p:cNvSpPr/>
              <p:nvPr/>
            </p:nvSpPr>
            <p:spPr>
              <a:xfrm>
                <a:off x="42164" y="3802758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EA449A-D453-4C5F-A7E6-501E8780CE4E}"/>
                  </a:ext>
                </a:extLst>
              </p:cNvPr>
              <p:cNvSpPr txBox="1"/>
              <p:nvPr/>
            </p:nvSpPr>
            <p:spPr>
              <a:xfrm>
                <a:off x="226003" y="3902285"/>
                <a:ext cx="622313" cy="35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4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3138007">
              <a:off x="2703029" y="5478274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2E8C1DA-ECF9-4888-B2F8-8464705EE7DD}"/>
              </a:ext>
            </a:extLst>
          </p:cNvPr>
          <p:cNvSpPr/>
          <p:nvPr/>
        </p:nvSpPr>
        <p:spPr>
          <a:xfrm>
            <a:off x="447675" y="4694224"/>
            <a:ext cx="11087187" cy="1792917"/>
          </a:xfrm>
          <a:prstGeom prst="roundRect">
            <a:avLst>
              <a:gd name="adj" fmla="val 496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0E09929-78D0-4F2A-92F1-B5216A5495E2}"/>
              </a:ext>
            </a:extLst>
          </p:cNvPr>
          <p:cNvSpPr/>
          <p:nvPr/>
        </p:nvSpPr>
        <p:spPr>
          <a:xfrm>
            <a:off x="447675" y="1295539"/>
            <a:ext cx="11087187" cy="3277628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4157320" y="4753780"/>
            <a:ext cx="3481032" cy="649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нужного пациента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кликаем 2 раза по строке с нужным пациентом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FF587-6061-4904-B77D-C7F3DB1CD0D5}"/>
              </a:ext>
            </a:extLst>
          </p:cNvPr>
          <p:cNvSpPr txBox="1"/>
          <p:nvPr/>
        </p:nvSpPr>
        <p:spPr>
          <a:xfrm>
            <a:off x="2030136" y="5944961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/>
              <a:t>ИВАНОВ ИВАН ИВАНОВИЧ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819E668-B543-4AB9-8B70-4E220EA9948A}"/>
              </a:ext>
            </a:extLst>
          </p:cNvPr>
          <p:cNvSpPr/>
          <p:nvPr/>
        </p:nvSpPr>
        <p:spPr>
          <a:xfrm>
            <a:off x="942160" y="3156025"/>
            <a:ext cx="441397" cy="3416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C2830D7-ECBF-44A1-9D06-DC03EE8585E4}"/>
              </a:ext>
            </a:extLst>
          </p:cNvPr>
          <p:cNvGrpSpPr/>
          <p:nvPr/>
        </p:nvGrpSpPr>
        <p:grpSpPr>
          <a:xfrm>
            <a:off x="1438629" y="3449923"/>
            <a:ext cx="656672" cy="590718"/>
            <a:chOff x="8093960" y="3601299"/>
            <a:chExt cx="656672" cy="590718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E9E5E43C-07F0-4EB5-9A7D-11AA093BD1D2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: вниз 29">
              <a:extLst>
                <a:ext uri="{FF2B5EF4-FFF2-40B4-BE49-F238E27FC236}">
                  <a16:creationId xmlns:a16="http://schemas.microsoft.com/office/drawing/2014/main" id="{7FC7409F-7DAB-4FA2-A7AB-954E7CBEA4B5}"/>
                </a:ext>
              </a:extLst>
            </p:cNvPr>
            <p:cNvSpPr/>
            <p:nvPr/>
          </p:nvSpPr>
          <p:spPr>
            <a:xfrm rot="7475064">
              <a:off x="8144286" y="3635898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1E18C5-AFF0-40C7-B9CA-3317A0030042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id="{226EEEE6-E9F1-4790-B588-02BC55CB30C3}"/>
              </a:ext>
            </a:extLst>
          </p:cNvPr>
          <p:cNvSpPr/>
          <p:nvPr/>
        </p:nvSpPr>
        <p:spPr>
          <a:xfrm>
            <a:off x="2130923" y="3932247"/>
            <a:ext cx="1970959" cy="503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интерфейс МО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963E28-B36A-4572-A057-9EFD5B682C32}"/>
              </a:ext>
            </a:extLst>
          </p:cNvPr>
          <p:cNvGrpSpPr/>
          <p:nvPr/>
        </p:nvGrpSpPr>
        <p:grpSpPr>
          <a:xfrm>
            <a:off x="8322366" y="1470185"/>
            <a:ext cx="3040959" cy="1015663"/>
            <a:chOff x="7487224" y="1302405"/>
            <a:chExt cx="3040959" cy="101566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530D1E3-7F07-46B4-AFAB-1A94C112F7B2}"/>
                </a:ext>
              </a:extLst>
            </p:cNvPr>
            <p:cNvSpPr/>
            <p:nvPr/>
          </p:nvSpPr>
          <p:spPr>
            <a:xfrm>
              <a:off x="7487224" y="1356950"/>
              <a:ext cx="3040959" cy="95986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7B93A-EC62-49E0-95E5-6EF3BC8FD501}"/>
                </a:ext>
              </a:extLst>
            </p:cNvPr>
            <p:cNvSpPr txBox="1"/>
            <p:nvPr/>
          </p:nvSpPr>
          <p:spPr>
            <a:xfrm>
              <a:off x="7647393" y="1302405"/>
              <a:ext cx="376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2FC208-CBE5-4551-99C6-80C788332DE7}"/>
                </a:ext>
              </a:extLst>
            </p:cNvPr>
            <p:cNvSpPr txBox="1"/>
            <p:nvPr/>
          </p:nvSpPr>
          <p:spPr>
            <a:xfrm>
              <a:off x="8089345" y="1429911"/>
              <a:ext cx="2340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документе отражаем данные состояния пациента ежедневно, 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дальнейшем эти данные будут переданы в Федеральный регистр</a:t>
              </a:r>
            </a:p>
          </p:txBody>
        </p:sp>
      </p:grpSp>
      <p:sp>
        <p:nvSpPr>
          <p:cNvPr id="32" name="Номер слайда 10">
            <a:extLst>
              <a:ext uri="{FF2B5EF4-FFF2-40B4-BE49-F238E27FC236}">
                <a16:creationId xmlns:a16="http://schemas.microsoft.com/office/drawing/2014/main" id="{9CC406CD-4BB9-405E-AEA3-EFF6BF811644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42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C84DB97-835C-4466-BCA8-35AB1EF42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70" y="1205473"/>
            <a:ext cx="5847600" cy="4009335"/>
          </a:xfrm>
          <a:prstGeom prst="rect">
            <a:avLst/>
          </a:prstGeom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14" name="Объект 13" hidden="1">
                        <a:extLst>
                          <a:ext uri="{FF2B5EF4-FFF2-40B4-BE49-F238E27FC236}">
                            <a16:creationId xmlns:a16="http://schemas.microsoft.com/office/drawing/2014/main" id="{7EB71746-E2A6-4C6B-AC27-8641CB53E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255804" y="525039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Ежедневный мониторинг пациента в системе РЛПК</a:t>
            </a: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8345965" y="2553036"/>
            <a:ext cx="3284372" cy="7535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аппарат О2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справочника МО (необходимо заполнить заранее см. инструкцию пользователя)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446BE8B-2D13-40E7-9F08-AE752F2EFA53}"/>
              </a:ext>
            </a:extLst>
          </p:cNvPr>
          <p:cNvSpPr/>
          <p:nvPr/>
        </p:nvSpPr>
        <p:spPr>
          <a:xfrm>
            <a:off x="2250606" y="1197096"/>
            <a:ext cx="5884339" cy="4017712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609C75F-48FF-4614-ACFC-9AA9D51AF8E0}"/>
              </a:ext>
            </a:extLst>
          </p:cNvPr>
          <p:cNvGrpSpPr/>
          <p:nvPr/>
        </p:nvGrpSpPr>
        <p:grpSpPr>
          <a:xfrm>
            <a:off x="1546850" y="3930603"/>
            <a:ext cx="700017" cy="568592"/>
            <a:chOff x="668556" y="4305948"/>
            <a:chExt cx="700017" cy="568592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1C8A896F-2241-4EBB-B51D-2D7333334FFC}"/>
                </a:ext>
              </a:extLst>
            </p:cNvPr>
            <p:cNvGrpSpPr/>
            <p:nvPr/>
          </p:nvGrpSpPr>
          <p:grpSpPr>
            <a:xfrm>
              <a:off x="668556" y="4305948"/>
              <a:ext cx="643508" cy="568592"/>
              <a:chOff x="225314" y="3701452"/>
              <a:chExt cx="650240" cy="590718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A3634848-248B-4051-A5D4-1DCD2CEE4D77}"/>
                  </a:ext>
                </a:extLst>
              </p:cNvPr>
              <p:cNvSpPr/>
              <p:nvPr/>
            </p:nvSpPr>
            <p:spPr>
              <a:xfrm>
                <a:off x="225314" y="370145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F9540F9-D866-40E2-8121-9C990878C234}"/>
                  </a:ext>
                </a:extLst>
              </p:cNvPr>
              <p:cNvSpPr txBox="1"/>
              <p:nvPr/>
            </p:nvSpPr>
            <p:spPr>
              <a:xfrm>
                <a:off x="399957" y="3820947"/>
                <a:ext cx="300095" cy="35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67" name="Стрелка: вниз 29">
              <a:extLst>
                <a:ext uri="{FF2B5EF4-FFF2-40B4-BE49-F238E27FC236}">
                  <a16:creationId xmlns:a16="http://schemas.microsoft.com/office/drawing/2014/main" id="{66296812-43EB-44AF-91E3-7321C808FF5D}"/>
                </a:ext>
              </a:extLst>
            </p:cNvPr>
            <p:cNvSpPr/>
            <p:nvPr/>
          </p:nvSpPr>
          <p:spPr>
            <a:xfrm rot="13943733">
              <a:off x="1144243" y="4265116"/>
              <a:ext cx="132074" cy="31658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Прямоугольник: скругленные углы 15">
            <a:extLst>
              <a:ext uri="{FF2B5EF4-FFF2-40B4-BE49-F238E27FC236}">
                <a16:creationId xmlns:a16="http://schemas.microsoft.com/office/drawing/2014/main" id="{5C8019E6-7B6A-48B5-8358-715D7D651D60}"/>
              </a:ext>
            </a:extLst>
          </p:cNvPr>
          <p:cNvSpPr/>
          <p:nvPr/>
        </p:nvSpPr>
        <p:spPr>
          <a:xfrm>
            <a:off x="409989" y="2939088"/>
            <a:ext cx="1800824" cy="568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новую запись</a:t>
            </a:r>
          </a:p>
        </p:txBody>
      </p:sp>
      <p:pic>
        <p:nvPicPr>
          <p:cNvPr id="71" name="Рисунок 7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5DCEE0E-F58C-46EB-932B-F758D7CCF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84" y="5344415"/>
            <a:ext cx="4833796" cy="1113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D134AA-2F12-42AC-8A26-3884AC88F532}"/>
              </a:ext>
            </a:extLst>
          </p:cNvPr>
          <p:cNvSpPr/>
          <p:nvPr/>
        </p:nvSpPr>
        <p:spPr>
          <a:xfrm>
            <a:off x="2406063" y="3725721"/>
            <a:ext cx="552290" cy="1734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43C842D-413D-47DF-A267-251B89449F87}"/>
              </a:ext>
            </a:extLst>
          </p:cNvPr>
          <p:cNvGrpSpPr/>
          <p:nvPr/>
        </p:nvGrpSpPr>
        <p:grpSpPr>
          <a:xfrm>
            <a:off x="4868911" y="4281734"/>
            <a:ext cx="643508" cy="669375"/>
            <a:chOff x="668556" y="4205165"/>
            <a:chExt cx="643508" cy="669375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BCFF37B5-1CD1-4422-BE75-3447E7E0F7CF}"/>
                </a:ext>
              </a:extLst>
            </p:cNvPr>
            <p:cNvGrpSpPr/>
            <p:nvPr/>
          </p:nvGrpSpPr>
          <p:grpSpPr>
            <a:xfrm>
              <a:off x="668556" y="4305948"/>
              <a:ext cx="643508" cy="568592"/>
              <a:chOff x="225314" y="3701452"/>
              <a:chExt cx="650240" cy="590718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8355AEB1-DB79-4387-83DA-5EC6D098C5E1}"/>
                  </a:ext>
                </a:extLst>
              </p:cNvPr>
              <p:cNvSpPr/>
              <p:nvPr/>
            </p:nvSpPr>
            <p:spPr>
              <a:xfrm>
                <a:off x="225314" y="370145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CC69C9-4DE6-4EA1-9726-F3346FDCAF7A}"/>
                  </a:ext>
                </a:extLst>
              </p:cNvPr>
              <p:cNvSpPr txBox="1"/>
              <p:nvPr/>
            </p:nvSpPr>
            <p:spPr>
              <a:xfrm>
                <a:off x="399957" y="3820947"/>
                <a:ext cx="300095" cy="35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74" name="Стрелка: вниз 29">
              <a:extLst>
                <a:ext uri="{FF2B5EF4-FFF2-40B4-BE49-F238E27FC236}">
                  <a16:creationId xmlns:a16="http://schemas.microsoft.com/office/drawing/2014/main" id="{2044FDA6-C7BE-4D4C-9A4C-1E612DD01FF1}"/>
                </a:ext>
              </a:extLst>
            </p:cNvPr>
            <p:cNvSpPr/>
            <p:nvPr/>
          </p:nvSpPr>
          <p:spPr>
            <a:xfrm rot="8596602">
              <a:off x="765880" y="4205165"/>
              <a:ext cx="132074" cy="31658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CF77B2E7-A82E-4698-99C1-C54DEA1A08FB}"/>
              </a:ext>
            </a:extLst>
          </p:cNvPr>
          <p:cNvSpPr/>
          <p:nvPr/>
        </p:nvSpPr>
        <p:spPr>
          <a:xfrm>
            <a:off x="4102022" y="4098349"/>
            <a:ext cx="1394214" cy="1734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A11BC5B0-55DA-4BBB-BA69-666E957E5DB8}"/>
              </a:ext>
            </a:extLst>
          </p:cNvPr>
          <p:cNvGrpSpPr/>
          <p:nvPr/>
        </p:nvGrpSpPr>
        <p:grpSpPr>
          <a:xfrm>
            <a:off x="6549083" y="4275549"/>
            <a:ext cx="643508" cy="669375"/>
            <a:chOff x="668556" y="4205165"/>
            <a:chExt cx="643508" cy="669375"/>
          </a:xfrm>
        </p:grpSpPr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E785B8B0-52A3-4DEE-83CE-94C3D2EA5491}"/>
                </a:ext>
              </a:extLst>
            </p:cNvPr>
            <p:cNvGrpSpPr/>
            <p:nvPr/>
          </p:nvGrpSpPr>
          <p:grpSpPr>
            <a:xfrm>
              <a:off x="668556" y="4305948"/>
              <a:ext cx="643508" cy="568592"/>
              <a:chOff x="225314" y="3701452"/>
              <a:chExt cx="650240" cy="590718"/>
            </a:xfrm>
          </p:grpSpPr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id="{4F474351-813B-4E0B-925E-DEF7BB3DF4D3}"/>
                  </a:ext>
                </a:extLst>
              </p:cNvPr>
              <p:cNvSpPr/>
              <p:nvPr/>
            </p:nvSpPr>
            <p:spPr>
              <a:xfrm>
                <a:off x="225314" y="370145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453E07E-05C2-4B7F-A67F-16A4D4DE12AD}"/>
                  </a:ext>
                </a:extLst>
              </p:cNvPr>
              <p:cNvSpPr txBox="1"/>
              <p:nvPr/>
            </p:nvSpPr>
            <p:spPr>
              <a:xfrm>
                <a:off x="399957" y="3820947"/>
                <a:ext cx="300095" cy="35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80" name="Стрелка: вниз 29">
              <a:extLst>
                <a:ext uri="{FF2B5EF4-FFF2-40B4-BE49-F238E27FC236}">
                  <a16:creationId xmlns:a16="http://schemas.microsoft.com/office/drawing/2014/main" id="{5098DBD3-6CC3-429C-8931-5E9CBE1E21F8}"/>
                </a:ext>
              </a:extLst>
            </p:cNvPr>
            <p:cNvSpPr/>
            <p:nvPr/>
          </p:nvSpPr>
          <p:spPr>
            <a:xfrm rot="8596602">
              <a:off x="765880" y="4205165"/>
              <a:ext cx="132074" cy="31658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762A9ED8-C80B-4235-A244-72E976DA88B4}"/>
              </a:ext>
            </a:extLst>
          </p:cNvPr>
          <p:cNvSpPr/>
          <p:nvPr/>
        </p:nvSpPr>
        <p:spPr>
          <a:xfrm>
            <a:off x="5547461" y="4098349"/>
            <a:ext cx="1394214" cy="1734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: скругленные углы 15">
            <a:extLst>
              <a:ext uri="{FF2B5EF4-FFF2-40B4-BE49-F238E27FC236}">
                <a16:creationId xmlns:a16="http://schemas.microsoft.com/office/drawing/2014/main" id="{A9E9218A-5843-49C1-8191-17BDFB8279C2}"/>
              </a:ext>
            </a:extLst>
          </p:cNvPr>
          <p:cNvSpPr/>
          <p:nvPr/>
        </p:nvSpPr>
        <p:spPr>
          <a:xfrm>
            <a:off x="8345965" y="4383733"/>
            <a:ext cx="3284372" cy="620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из списка степень тяжести пациента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E63E6-6401-424C-96C9-465F973E1A48}"/>
              </a:ext>
            </a:extLst>
          </p:cNvPr>
          <p:cNvSpPr txBox="1"/>
          <p:nvPr/>
        </p:nvSpPr>
        <p:spPr>
          <a:xfrm>
            <a:off x="6930297" y="4079685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bg1">
                    <a:lumMod val="50000"/>
                  </a:schemeClr>
                </a:solidFill>
              </a:rPr>
              <a:t>94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18B2D4-4C19-44B4-96AB-332B9EABB320}"/>
              </a:ext>
            </a:extLst>
          </p:cNvPr>
          <p:cNvSpPr txBox="1"/>
          <p:nvPr/>
        </p:nvSpPr>
        <p:spPr>
          <a:xfrm>
            <a:off x="7620152" y="3945594"/>
            <a:ext cx="2712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bg1">
                    <a:lumMod val="50000"/>
                  </a:schemeClr>
                </a:solidFill>
              </a:rPr>
              <a:t>,%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E4E5A97-7819-430E-AC3B-E2732FA7192A}"/>
              </a:ext>
            </a:extLst>
          </p:cNvPr>
          <p:cNvSpPr/>
          <p:nvPr/>
        </p:nvSpPr>
        <p:spPr>
          <a:xfrm>
            <a:off x="6977293" y="4098349"/>
            <a:ext cx="306518" cy="1734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DEBB7A93-4E47-40BD-AECA-D8F37458A145}"/>
              </a:ext>
            </a:extLst>
          </p:cNvPr>
          <p:cNvGrpSpPr/>
          <p:nvPr/>
        </p:nvGrpSpPr>
        <p:grpSpPr>
          <a:xfrm>
            <a:off x="3334479" y="1985963"/>
            <a:ext cx="643508" cy="669375"/>
            <a:chOff x="668556" y="4205165"/>
            <a:chExt cx="643508" cy="669375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E9779958-B729-446B-80B4-E4E3995F8163}"/>
                </a:ext>
              </a:extLst>
            </p:cNvPr>
            <p:cNvGrpSpPr/>
            <p:nvPr/>
          </p:nvGrpSpPr>
          <p:grpSpPr>
            <a:xfrm>
              <a:off x="668556" y="4305948"/>
              <a:ext cx="643508" cy="568592"/>
              <a:chOff x="225314" y="3701452"/>
              <a:chExt cx="650240" cy="590718"/>
            </a:xfrm>
          </p:grpSpPr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BB0535A5-D183-471F-B9B9-B6CF6999D63B}"/>
                  </a:ext>
                </a:extLst>
              </p:cNvPr>
              <p:cNvSpPr/>
              <p:nvPr/>
            </p:nvSpPr>
            <p:spPr>
              <a:xfrm>
                <a:off x="225314" y="370145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D807513-2CCD-4505-873F-292CE34F012D}"/>
                  </a:ext>
                </a:extLst>
              </p:cNvPr>
              <p:cNvSpPr txBox="1"/>
              <p:nvPr/>
            </p:nvSpPr>
            <p:spPr>
              <a:xfrm>
                <a:off x="399957" y="3820947"/>
                <a:ext cx="300095" cy="35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89" name="Стрелка: вниз 29">
              <a:extLst>
                <a:ext uri="{FF2B5EF4-FFF2-40B4-BE49-F238E27FC236}">
                  <a16:creationId xmlns:a16="http://schemas.microsoft.com/office/drawing/2014/main" id="{CCEC45BE-A561-4ACA-9924-73C02FACBA19}"/>
                </a:ext>
              </a:extLst>
            </p:cNvPr>
            <p:cNvSpPr/>
            <p:nvPr/>
          </p:nvSpPr>
          <p:spPr>
            <a:xfrm rot="8596602">
              <a:off x="765880" y="4205165"/>
              <a:ext cx="132074" cy="31658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Прямоугольник: скругленные углы 15">
            <a:extLst>
              <a:ext uri="{FF2B5EF4-FFF2-40B4-BE49-F238E27FC236}">
                <a16:creationId xmlns:a16="http://schemas.microsoft.com/office/drawing/2014/main" id="{136B4657-9E6F-4A24-ACB7-6EB66E1CA88E}"/>
              </a:ext>
            </a:extLst>
          </p:cNvPr>
          <p:cNvSpPr/>
          <p:nvPr/>
        </p:nvSpPr>
        <p:spPr>
          <a:xfrm>
            <a:off x="8345965" y="5074601"/>
            <a:ext cx="3284372" cy="620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уровень сатурации в %</a:t>
            </a:r>
          </a:p>
        </p:txBody>
      </p:sp>
      <p:sp>
        <p:nvSpPr>
          <p:cNvPr id="97" name="Прямоугольник: скругленные углы 15">
            <a:extLst>
              <a:ext uri="{FF2B5EF4-FFF2-40B4-BE49-F238E27FC236}">
                <a16:creationId xmlns:a16="http://schemas.microsoft.com/office/drawing/2014/main" id="{4195B464-4BD7-4663-ACE6-5BBAADBF2637}"/>
              </a:ext>
            </a:extLst>
          </p:cNvPr>
          <p:cNvSpPr/>
          <p:nvPr/>
        </p:nvSpPr>
        <p:spPr>
          <a:xfrm>
            <a:off x="8360225" y="5765468"/>
            <a:ext cx="3284372" cy="692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8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выполненные элементы</a:t>
            </a:r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F3997346-8283-4FE5-9E15-86F1EDB30D91}"/>
              </a:ext>
            </a:extLst>
          </p:cNvPr>
          <p:cNvSpPr/>
          <p:nvPr/>
        </p:nvSpPr>
        <p:spPr>
          <a:xfrm>
            <a:off x="2345730" y="1848285"/>
            <a:ext cx="1093385" cy="1734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E924605-377A-45F3-9274-EFC2163F4EB3}"/>
              </a:ext>
            </a:extLst>
          </p:cNvPr>
          <p:cNvGrpSpPr/>
          <p:nvPr/>
        </p:nvGrpSpPr>
        <p:grpSpPr>
          <a:xfrm>
            <a:off x="7228931" y="4275549"/>
            <a:ext cx="643508" cy="669375"/>
            <a:chOff x="668556" y="4205165"/>
            <a:chExt cx="643508" cy="669375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F0703E8B-E6D0-4FAA-83BC-94728CD5C7A5}"/>
                </a:ext>
              </a:extLst>
            </p:cNvPr>
            <p:cNvGrpSpPr/>
            <p:nvPr/>
          </p:nvGrpSpPr>
          <p:grpSpPr>
            <a:xfrm>
              <a:off x="668556" y="4305948"/>
              <a:ext cx="643508" cy="568592"/>
              <a:chOff x="225314" y="3701452"/>
              <a:chExt cx="650240" cy="590718"/>
            </a:xfrm>
          </p:grpSpPr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id="{7FCAB2AF-44EC-437C-9F9D-6E4D06C92FB2}"/>
                  </a:ext>
                </a:extLst>
              </p:cNvPr>
              <p:cNvSpPr/>
              <p:nvPr/>
            </p:nvSpPr>
            <p:spPr>
              <a:xfrm>
                <a:off x="225314" y="370145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AE2B4DC-394D-4EF9-ABF2-0331727F31CE}"/>
                  </a:ext>
                </a:extLst>
              </p:cNvPr>
              <p:cNvSpPr txBox="1"/>
              <p:nvPr/>
            </p:nvSpPr>
            <p:spPr>
              <a:xfrm>
                <a:off x="399957" y="3820947"/>
                <a:ext cx="300095" cy="35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sp>
          <p:nvSpPr>
            <p:cNvPr id="101" name="Стрелка: вниз 29">
              <a:extLst>
                <a:ext uri="{FF2B5EF4-FFF2-40B4-BE49-F238E27FC236}">
                  <a16:creationId xmlns:a16="http://schemas.microsoft.com/office/drawing/2014/main" id="{6967CFE1-9A96-4A12-BD80-A69EE6EB8697}"/>
                </a:ext>
              </a:extLst>
            </p:cNvPr>
            <p:cNvSpPr/>
            <p:nvPr/>
          </p:nvSpPr>
          <p:spPr>
            <a:xfrm rot="8596602">
              <a:off x="765880" y="4205165"/>
              <a:ext cx="132074" cy="31658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2CE8C1AF-8B16-4EC2-8EE3-245B73CD9D0B}"/>
              </a:ext>
            </a:extLst>
          </p:cNvPr>
          <p:cNvGrpSpPr/>
          <p:nvPr/>
        </p:nvGrpSpPr>
        <p:grpSpPr>
          <a:xfrm>
            <a:off x="8420914" y="1277099"/>
            <a:ext cx="3040959" cy="1121982"/>
            <a:chOff x="7487224" y="1195458"/>
            <a:chExt cx="3040959" cy="1121982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85ACFC9D-88D9-4DC0-97A8-AFFDF515FDB0}"/>
                </a:ext>
              </a:extLst>
            </p:cNvPr>
            <p:cNvSpPr/>
            <p:nvPr/>
          </p:nvSpPr>
          <p:spPr>
            <a:xfrm>
              <a:off x="7487224" y="1195458"/>
              <a:ext cx="3040959" cy="11213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12BDECF-3626-4A69-9773-4BBCBBF08FEC}"/>
                </a:ext>
              </a:extLst>
            </p:cNvPr>
            <p:cNvSpPr txBox="1"/>
            <p:nvPr/>
          </p:nvSpPr>
          <p:spPr>
            <a:xfrm>
              <a:off x="7647393" y="1253338"/>
              <a:ext cx="376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38A8D29-EF2C-49B8-B8F9-4C5F2843A67B}"/>
                </a:ext>
              </a:extLst>
            </p:cNvPr>
            <p:cNvSpPr txBox="1"/>
            <p:nvPr/>
          </p:nvSpPr>
          <p:spPr>
            <a:xfrm>
              <a:off x="8089345" y="1255611"/>
              <a:ext cx="23400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подразделениях ОРИТ важно вносить данные оперативно 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соответствии с требованиями Федерального регистра.</a:t>
              </a:r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необходимости необходимо скорректировать дату изменений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4910EC0-8053-47BB-85E3-E028F4E4AB80}"/>
              </a:ext>
            </a:extLst>
          </p:cNvPr>
          <p:cNvSpPr/>
          <p:nvPr/>
        </p:nvSpPr>
        <p:spPr>
          <a:xfrm>
            <a:off x="3277274" y="5410736"/>
            <a:ext cx="2540899" cy="14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FFAAA2-1658-40A1-B443-4B7546845144}"/>
              </a:ext>
            </a:extLst>
          </p:cNvPr>
          <p:cNvSpPr txBox="1"/>
          <p:nvPr/>
        </p:nvSpPr>
        <p:spPr>
          <a:xfrm>
            <a:off x="3070725" y="5370458"/>
            <a:ext cx="2441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0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 кислородной поддержки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FE62C79-C00B-4687-AA73-C604E3E530A3}"/>
              </a:ext>
            </a:extLst>
          </p:cNvPr>
          <p:cNvSpPr/>
          <p:nvPr/>
        </p:nvSpPr>
        <p:spPr>
          <a:xfrm>
            <a:off x="4590860" y="5114759"/>
            <a:ext cx="139651" cy="3108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DF67B3E-80CF-47C2-B766-F3FC38C32B0F}"/>
              </a:ext>
            </a:extLst>
          </p:cNvPr>
          <p:cNvSpPr/>
          <p:nvPr/>
        </p:nvSpPr>
        <p:spPr>
          <a:xfrm>
            <a:off x="8589378" y="3413518"/>
            <a:ext cx="3023824" cy="853960"/>
          </a:xfrm>
          <a:prstGeom prst="round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при отмене кислородной поддержки- не выбирать из списка 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при смене типа аппарата кислородной поддержки – выбираем новый аппарат</a:t>
            </a:r>
          </a:p>
        </p:txBody>
      </p:sp>
      <p:sp>
        <p:nvSpPr>
          <p:cNvPr id="54" name="Номер слайда 10">
            <a:extLst>
              <a:ext uri="{FF2B5EF4-FFF2-40B4-BE49-F238E27FC236}">
                <a16:creationId xmlns:a16="http://schemas.microsoft.com/office/drawing/2014/main" id="{F58620CF-5329-4C73-965C-4B5769E52B99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0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04" y="1743396"/>
            <a:ext cx="6429003" cy="39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289531" y="530743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Лекарственные препараты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9C113B1-0436-4A4B-9BCB-8BC4CB0753F7}"/>
              </a:ext>
            </a:extLst>
          </p:cNvPr>
          <p:cNvGrpSpPr/>
          <p:nvPr/>
        </p:nvGrpSpPr>
        <p:grpSpPr>
          <a:xfrm>
            <a:off x="2455816" y="1958715"/>
            <a:ext cx="822897" cy="590718"/>
            <a:chOff x="3776143" y="3109518"/>
            <a:chExt cx="822897" cy="59071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2B43BA5-4EE7-438F-A361-93655174DD78}"/>
                </a:ext>
              </a:extLst>
            </p:cNvPr>
            <p:cNvGrpSpPr/>
            <p:nvPr/>
          </p:nvGrpSpPr>
          <p:grpSpPr>
            <a:xfrm>
              <a:off x="3948800" y="3109518"/>
              <a:ext cx="650240" cy="590718"/>
              <a:chOff x="2045245" y="4063462"/>
              <a:chExt cx="650240" cy="590718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ABABAD6E-0377-0541-B0F1-7A22B3405367}"/>
                  </a:ext>
                </a:extLst>
              </p:cNvPr>
              <p:cNvSpPr/>
              <p:nvPr/>
            </p:nvSpPr>
            <p:spPr>
              <a:xfrm>
                <a:off x="2045245" y="406346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25EAA8-AB73-9E45-96AE-641265F28FB5}"/>
                  </a:ext>
                </a:extLst>
              </p:cNvPr>
              <p:cNvSpPr txBox="1"/>
              <p:nvPr/>
            </p:nvSpPr>
            <p:spPr>
              <a:xfrm>
                <a:off x="2151154" y="4182756"/>
                <a:ext cx="4605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</p:grpSp>
        <p:sp>
          <p:nvSpPr>
            <p:cNvPr id="9" name="Стрелка: вниз 29">
              <a:extLst>
                <a:ext uri="{FF2B5EF4-FFF2-40B4-BE49-F238E27FC236}">
                  <a16:creationId xmlns:a16="http://schemas.microsoft.com/office/drawing/2014/main" id="{9C2F9514-F6C8-B94B-891C-8FF9F0C772F1}"/>
                </a:ext>
              </a:extLst>
            </p:cNvPr>
            <p:cNvSpPr/>
            <p:nvPr/>
          </p:nvSpPr>
          <p:spPr>
            <a:xfrm rot="4467541">
              <a:off x="3867486" y="3316316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A268C5-277F-4DC5-87B2-943B5663BE07}"/>
              </a:ext>
            </a:extLst>
          </p:cNvPr>
          <p:cNvSpPr/>
          <p:nvPr/>
        </p:nvSpPr>
        <p:spPr>
          <a:xfrm>
            <a:off x="1319600" y="1652271"/>
            <a:ext cx="6447008" cy="4097014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67FA9E-BA6F-43E6-A078-544133F3778F}"/>
              </a:ext>
            </a:extLst>
          </p:cNvPr>
          <p:cNvGrpSpPr/>
          <p:nvPr/>
        </p:nvGrpSpPr>
        <p:grpSpPr>
          <a:xfrm>
            <a:off x="569110" y="4164833"/>
            <a:ext cx="867615" cy="624365"/>
            <a:chOff x="489444" y="4256855"/>
            <a:chExt cx="867615" cy="62436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57B0103-C031-C148-B3FB-114E694C3A3A}"/>
                </a:ext>
              </a:extLst>
            </p:cNvPr>
            <p:cNvSpPr/>
            <p:nvPr/>
          </p:nvSpPr>
          <p:spPr>
            <a:xfrm>
              <a:off x="489444" y="4290502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BEA027-597E-E44F-BC83-486877B44125}"/>
                </a:ext>
              </a:extLst>
            </p:cNvPr>
            <p:cNvSpPr txBox="1"/>
            <p:nvPr/>
          </p:nvSpPr>
          <p:spPr>
            <a:xfrm>
              <a:off x="627105" y="4416584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2" name="Стрелка: вниз 29">
              <a:extLst>
                <a:ext uri="{FF2B5EF4-FFF2-40B4-BE49-F238E27FC236}">
                  <a16:creationId xmlns:a16="http://schemas.microsoft.com/office/drawing/2014/main" id="{D19EBC63-AF4F-2C47-B1E1-0F1B764EBA3F}"/>
                </a:ext>
              </a:extLst>
            </p:cNvPr>
            <p:cNvSpPr/>
            <p:nvPr/>
          </p:nvSpPr>
          <p:spPr>
            <a:xfrm rot="13943733">
              <a:off x="1128503" y="416551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EC5010F-8CA2-41CA-AF40-A9FF7031104B}"/>
              </a:ext>
            </a:extLst>
          </p:cNvPr>
          <p:cNvGrpSpPr/>
          <p:nvPr/>
        </p:nvGrpSpPr>
        <p:grpSpPr>
          <a:xfrm>
            <a:off x="2592416" y="4553509"/>
            <a:ext cx="867615" cy="624365"/>
            <a:chOff x="489444" y="4256855"/>
            <a:chExt cx="867615" cy="62436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84DC6BF-826E-4632-81D0-E0CB1D897430}"/>
                </a:ext>
              </a:extLst>
            </p:cNvPr>
            <p:cNvSpPr/>
            <p:nvPr/>
          </p:nvSpPr>
          <p:spPr>
            <a:xfrm>
              <a:off x="489444" y="4290502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FFD31C-45A4-43CB-B9C6-C295D50CEE62}"/>
                </a:ext>
              </a:extLst>
            </p:cNvPr>
            <p:cNvSpPr txBox="1"/>
            <p:nvPr/>
          </p:nvSpPr>
          <p:spPr>
            <a:xfrm>
              <a:off x="605928" y="4399265"/>
              <a:ext cx="51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1" name="Стрелка: вниз 29">
              <a:extLst>
                <a:ext uri="{FF2B5EF4-FFF2-40B4-BE49-F238E27FC236}">
                  <a16:creationId xmlns:a16="http://schemas.microsoft.com/office/drawing/2014/main" id="{56FF7C8B-A9E1-423B-9E80-888720A3712C}"/>
                </a:ext>
              </a:extLst>
            </p:cNvPr>
            <p:cNvSpPr/>
            <p:nvPr/>
          </p:nvSpPr>
          <p:spPr>
            <a:xfrm rot="13943733">
              <a:off x="1128503" y="416551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: скругленные углы 15">
            <a:extLst>
              <a:ext uri="{FF2B5EF4-FFF2-40B4-BE49-F238E27FC236}">
                <a16:creationId xmlns:a16="http://schemas.microsoft.com/office/drawing/2014/main" id="{0C6AEEA1-4E9B-417B-B06C-5E238BDD0F31}"/>
              </a:ext>
            </a:extLst>
          </p:cNvPr>
          <p:cNvSpPr/>
          <p:nvPr/>
        </p:nvSpPr>
        <p:spPr>
          <a:xfrm>
            <a:off x="7978015" y="4977682"/>
            <a:ext cx="3675201" cy="7814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выполненные элементы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9D7C25B-10B9-479D-B225-5DCC2745414B}"/>
              </a:ext>
            </a:extLst>
          </p:cNvPr>
          <p:cNvSpPr/>
          <p:nvPr/>
        </p:nvSpPr>
        <p:spPr>
          <a:xfrm>
            <a:off x="1445360" y="4023096"/>
            <a:ext cx="539082" cy="1433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5">
            <a:extLst>
              <a:ext uri="{FF2B5EF4-FFF2-40B4-BE49-F238E27FC236}">
                <a16:creationId xmlns:a16="http://schemas.microsoft.com/office/drawing/2014/main" id="{2143057F-FA05-4EC1-A19F-1B2EFBFE3C7B}"/>
              </a:ext>
            </a:extLst>
          </p:cNvPr>
          <p:cNvSpPr/>
          <p:nvPr/>
        </p:nvSpPr>
        <p:spPr>
          <a:xfrm>
            <a:off x="7978015" y="3163580"/>
            <a:ext cx="3675201" cy="568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10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новую запись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813B010-5544-4829-A9A9-6E3BAF44D7A8}"/>
              </a:ext>
            </a:extLst>
          </p:cNvPr>
          <p:cNvSpPr/>
          <p:nvPr/>
        </p:nvSpPr>
        <p:spPr>
          <a:xfrm>
            <a:off x="3205678" y="4324563"/>
            <a:ext cx="4378906" cy="1678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15">
            <a:extLst>
              <a:ext uri="{FF2B5EF4-FFF2-40B4-BE49-F238E27FC236}">
                <a16:creationId xmlns:a16="http://schemas.microsoft.com/office/drawing/2014/main" id="{32685206-0E81-47FC-B16F-543C97C5E5CB}"/>
              </a:ext>
            </a:extLst>
          </p:cNvPr>
          <p:cNvSpPr/>
          <p:nvPr/>
        </p:nvSpPr>
        <p:spPr>
          <a:xfrm>
            <a:off x="7978015" y="4001642"/>
            <a:ext cx="3675201" cy="781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вид препарата, его наименование, форму выпуска, дозировку и дневное количество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3524C44-A402-41EA-8153-A1375631F625}"/>
              </a:ext>
            </a:extLst>
          </p:cNvPr>
          <p:cNvSpPr/>
          <p:nvPr/>
        </p:nvSpPr>
        <p:spPr>
          <a:xfrm>
            <a:off x="1404052" y="2305391"/>
            <a:ext cx="924867" cy="1433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BCF471E-5095-4AFE-A484-DDAA089BE63E}"/>
              </a:ext>
            </a:extLst>
          </p:cNvPr>
          <p:cNvGrpSpPr/>
          <p:nvPr/>
        </p:nvGrpSpPr>
        <p:grpSpPr>
          <a:xfrm>
            <a:off x="3300082" y="3148544"/>
            <a:ext cx="890092" cy="628799"/>
            <a:chOff x="4919120" y="3119050"/>
            <a:chExt cx="890092" cy="628799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A4F5CE8-6A7D-4431-B672-B6E7E873E51B}"/>
                </a:ext>
              </a:extLst>
            </p:cNvPr>
            <p:cNvSpPr/>
            <p:nvPr/>
          </p:nvSpPr>
          <p:spPr>
            <a:xfrm>
              <a:off x="5158972" y="311905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FE83E0-9854-4640-BB98-EF5488F9985F}"/>
                </a:ext>
              </a:extLst>
            </p:cNvPr>
            <p:cNvSpPr txBox="1"/>
            <p:nvPr/>
          </p:nvSpPr>
          <p:spPr>
            <a:xfrm>
              <a:off x="5322170" y="3245132"/>
              <a:ext cx="477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0" name="Стрелка: вниз 29">
              <a:extLst>
                <a:ext uri="{FF2B5EF4-FFF2-40B4-BE49-F238E27FC236}">
                  <a16:creationId xmlns:a16="http://schemas.microsoft.com/office/drawing/2014/main" id="{A4C0A96E-079A-4DDF-BE09-B7760AEB4ACA}"/>
                </a:ext>
              </a:extLst>
            </p:cNvPr>
            <p:cNvSpPr/>
            <p:nvPr/>
          </p:nvSpPr>
          <p:spPr>
            <a:xfrm rot="3130524">
              <a:off x="5010463" y="351929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40908AF-3FDD-4407-BBBA-45C310ECD791}"/>
              </a:ext>
            </a:extLst>
          </p:cNvPr>
          <p:cNvSpPr/>
          <p:nvPr/>
        </p:nvSpPr>
        <p:spPr>
          <a:xfrm>
            <a:off x="2375215" y="3844655"/>
            <a:ext cx="1004838" cy="13335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91721AB2-0611-F647-BFDE-9468191E7359}"/>
              </a:ext>
            </a:extLst>
          </p:cNvPr>
          <p:cNvSpPr/>
          <p:nvPr/>
        </p:nvSpPr>
        <p:spPr>
          <a:xfrm>
            <a:off x="7978015" y="2305391"/>
            <a:ext cx="3675201" cy="5595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 на закладку лекарственные препараты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8A63C72-8B91-4987-9C5E-7D11F316FC99}"/>
              </a:ext>
            </a:extLst>
          </p:cNvPr>
          <p:cNvGrpSpPr/>
          <p:nvPr/>
        </p:nvGrpSpPr>
        <p:grpSpPr>
          <a:xfrm>
            <a:off x="8420914" y="1126024"/>
            <a:ext cx="3040959" cy="832691"/>
            <a:chOff x="7487224" y="946918"/>
            <a:chExt cx="3040959" cy="1369894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FC84902-B9F4-437B-97B7-A011698A534B}"/>
                </a:ext>
              </a:extLst>
            </p:cNvPr>
            <p:cNvSpPr/>
            <p:nvPr/>
          </p:nvSpPr>
          <p:spPr>
            <a:xfrm>
              <a:off x="7487224" y="1195458"/>
              <a:ext cx="3040959" cy="11213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8431F8-7EDE-4313-A9AC-E4AC03F65F50}"/>
                </a:ext>
              </a:extLst>
            </p:cNvPr>
            <p:cNvSpPr txBox="1"/>
            <p:nvPr/>
          </p:nvSpPr>
          <p:spPr>
            <a:xfrm>
              <a:off x="7647393" y="946918"/>
              <a:ext cx="376051" cy="1015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ED63D2-1BFE-49A3-8A8A-9BD6273AB740}"/>
                </a:ext>
              </a:extLst>
            </p:cNvPr>
            <p:cNvSpPr txBox="1"/>
            <p:nvPr/>
          </p:nvSpPr>
          <p:spPr>
            <a:xfrm>
              <a:off x="8089345" y="1131305"/>
              <a:ext cx="2340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необходимости необходимо скорректировать дату изменений</a:t>
              </a:r>
            </a:p>
          </p:txBody>
        </p:sp>
      </p:grpSp>
      <p:sp>
        <p:nvSpPr>
          <p:cNvPr id="34" name="Номер слайда 10">
            <a:extLst>
              <a:ext uri="{FF2B5EF4-FFF2-40B4-BE49-F238E27FC236}">
                <a16:creationId xmlns:a16="http://schemas.microsoft.com/office/drawing/2014/main" id="{C403B046-4B99-4DBC-BA58-A0EBDF70EE4C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54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3A7850-B522-4B46-9E15-80EFF9FD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39" y="1657291"/>
            <a:ext cx="5975503" cy="37932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292756" y="53642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Инструментальная диагностика</a:t>
            </a:r>
          </a:p>
        </p:txBody>
      </p:sp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581979" y="3939722"/>
            <a:ext cx="4062801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отразить прохождение пациентом компьютерной томографии или рентгена лёгких, добавьте новую строку в таблицу «Инструментальная диагностика».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92AFBEA-7073-4B0C-A64D-4D1D95BA69D7}"/>
              </a:ext>
            </a:extLst>
          </p:cNvPr>
          <p:cNvGrpSpPr/>
          <p:nvPr/>
        </p:nvGrpSpPr>
        <p:grpSpPr>
          <a:xfrm>
            <a:off x="5317153" y="3319345"/>
            <a:ext cx="890092" cy="628799"/>
            <a:chOff x="4919120" y="3119050"/>
            <a:chExt cx="890092" cy="62879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FC23F1A-603C-6844-B3BC-57BD8312168A}"/>
                </a:ext>
              </a:extLst>
            </p:cNvPr>
            <p:cNvSpPr/>
            <p:nvPr/>
          </p:nvSpPr>
          <p:spPr>
            <a:xfrm>
              <a:off x="5158972" y="311905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8EEDA7-D239-D940-A3F3-61BD398D1C58}"/>
                </a:ext>
              </a:extLst>
            </p:cNvPr>
            <p:cNvSpPr txBox="1"/>
            <p:nvPr/>
          </p:nvSpPr>
          <p:spPr>
            <a:xfrm>
              <a:off x="5283797" y="3245132"/>
              <a:ext cx="477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1" name="Стрелка: вниз 29">
              <a:extLst>
                <a:ext uri="{FF2B5EF4-FFF2-40B4-BE49-F238E27FC236}">
                  <a16:creationId xmlns:a16="http://schemas.microsoft.com/office/drawing/2014/main" id="{ABE15480-A8F9-6C41-AB53-BFBD36A6E5C8}"/>
                </a:ext>
              </a:extLst>
            </p:cNvPr>
            <p:cNvSpPr/>
            <p:nvPr/>
          </p:nvSpPr>
          <p:spPr>
            <a:xfrm rot="3130524">
              <a:off x="5010463" y="351929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: скругленные углы 15">
            <a:extLst>
              <a:ext uri="{FF2B5EF4-FFF2-40B4-BE49-F238E27FC236}">
                <a16:creationId xmlns:a16="http://schemas.microsoft.com/office/drawing/2014/main" id="{46E58054-4C6D-DA47-B149-57AEAC6E515F}"/>
              </a:ext>
            </a:extLst>
          </p:cNvPr>
          <p:cNvSpPr/>
          <p:nvPr/>
        </p:nvSpPr>
        <p:spPr>
          <a:xfrm>
            <a:off x="7583946" y="2303619"/>
            <a:ext cx="4060833" cy="7065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 на вкладку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«Инструментальная диагностика»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4DB7750-2756-4035-AD11-2438E593A582}"/>
              </a:ext>
            </a:extLst>
          </p:cNvPr>
          <p:cNvSpPr/>
          <p:nvPr/>
        </p:nvSpPr>
        <p:spPr>
          <a:xfrm>
            <a:off x="1316074" y="1594846"/>
            <a:ext cx="6042669" cy="3855647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5E7EC4E-F143-410B-AB91-F916CD092820}"/>
              </a:ext>
            </a:extLst>
          </p:cNvPr>
          <p:cNvGrpSpPr/>
          <p:nvPr/>
        </p:nvGrpSpPr>
        <p:grpSpPr>
          <a:xfrm>
            <a:off x="616477" y="4431617"/>
            <a:ext cx="863206" cy="610265"/>
            <a:chOff x="765202" y="4255043"/>
            <a:chExt cx="863206" cy="610265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B80483D-62D7-E14D-B128-126E38EF8CD8}"/>
                </a:ext>
              </a:extLst>
            </p:cNvPr>
            <p:cNvSpPr/>
            <p:nvPr/>
          </p:nvSpPr>
          <p:spPr>
            <a:xfrm>
              <a:off x="765202" y="427459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6618B7-A4AD-524C-8904-291B1FE09F4A}"/>
                </a:ext>
              </a:extLst>
            </p:cNvPr>
            <p:cNvSpPr txBox="1"/>
            <p:nvPr/>
          </p:nvSpPr>
          <p:spPr>
            <a:xfrm>
              <a:off x="874839" y="4388625"/>
              <a:ext cx="611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8" name="Стрелка: вниз 29">
              <a:extLst>
                <a:ext uri="{FF2B5EF4-FFF2-40B4-BE49-F238E27FC236}">
                  <a16:creationId xmlns:a16="http://schemas.microsoft.com/office/drawing/2014/main" id="{7A6A1F43-2908-664C-88AB-1A8EB0E296AB}"/>
                </a:ext>
              </a:extLst>
            </p:cNvPr>
            <p:cNvSpPr/>
            <p:nvPr/>
          </p:nvSpPr>
          <p:spPr>
            <a:xfrm rot="13943733">
              <a:off x="1399852" y="4163700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4BAF5E26-212D-41BA-BC7F-1BEC07AAB704}"/>
              </a:ext>
            </a:extLst>
          </p:cNvPr>
          <p:cNvSpPr/>
          <p:nvPr/>
        </p:nvSpPr>
        <p:spPr>
          <a:xfrm>
            <a:off x="7583946" y="3146471"/>
            <a:ext cx="4060834" cy="634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новую запись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0A1EF8D-32E4-4D55-A0E2-FB8C2EA1BCE5}"/>
              </a:ext>
            </a:extLst>
          </p:cNvPr>
          <p:cNvGrpSpPr/>
          <p:nvPr/>
        </p:nvGrpSpPr>
        <p:grpSpPr>
          <a:xfrm>
            <a:off x="2414603" y="4767919"/>
            <a:ext cx="863206" cy="610265"/>
            <a:chOff x="765202" y="4255043"/>
            <a:chExt cx="863206" cy="61026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28C4611-5C5B-43B0-9776-F6EB4F559093}"/>
                </a:ext>
              </a:extLst>
            </p:cNvPr>
            <p:cNvSpPr/>
            <p:nvPr/>
          </p:nvSpPr>
          <p:spPr>
            <a:xfrm>
              <a:off x="765202" y="427459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DFC8BE-0427-412C-B92E-8BCAA89B3AD8}"/>
                </a:ext>
              </a:extLst>
            </p:cNvPr>
            <p:cNvSpPr txBox="1"/>
            <p:nvPr/>
          </p:nvSpPr>
          <p:spPr>
            <a:xfrm>
              <a:off x="874839" y="4388625"/>
              <a:ext cx="611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8" name="Стрелка: вниз 29">
              <a:extLst>
                <a:ext uri="{FF2B5EF4-FFF2-40B4-BE49-F238E27FC236}">
                  <a16:creationId xmlns:a16="http://schemas.microsoft.com/office/drawing/2014/main" id="{DE835528-AF5A-4326-A6B9-FDDDB71C6C71}"/>
                </a:ext>
              </a:extLst>
            </p:cNvPr>
            <p:cNvSpPr/>
            <p:nvPr/>
          </p:nvSpPr>
          <p:spPr>
            <a:xfrm rot="13943733">
              <a:off x="1399852" y="4163700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9CB96994-0D93-4DFF-B2DA-F52C62342E70}"/>
              </a:ext>
            </a:extLst>
          </p:cNvPr>
          <p:cNvSpPr/>
          <p:nvPr/>
        </p:nvSpPr>
        <p:spPr>
          <a:xfrm>
            <a:off x="7581979" y="5081425"/>
            <a:ext cx="4062800" cy="788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16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выполненные элементы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627D960-C7B7-4ACE-B3BD-092ADE4E7EB4}"/>
              </a:ext>
            </a:extLst>
          </p:cNvPr>
          <p:cNvSpPr/>
          <p:nvPr/>
        </p:nvSpPr>
        <p:spPr>
          <a:xfrm>
            <a:off x="1512219" y="4208051"/>
            <a:ext cx="586547" cy="162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AC089E4-249C-4B72-B42B-61E42BB0D4D4}"/>
              </a:ext>
            </a:extLst>
          </p:cNvPr>
          <p:cNvSpPr/>
          <p:nvPr/>
        </p:nvSpPr>
        <p:spPr>
          <a:xfrm>
            <a:off x="1449555" y="2302442"/>
            <a:ext cx="1152000" cy="1433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13A9F31-9CD1-49AD-9496-B34BAC828C34}"/>
              </a:ext>
            </a:extLst>
          </p:cNvPr>
          <p:cNvSpPr/>
          <p:nvPr/>
        </p:nvSpPr>
        <p:spPr>
          <a:xfrm>
            <a:off x="3272749" y="4578009"/>
            <a:ext cx="1760805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DE5764C-7234-4EAB-85E4-81F11A64018C}"/>
              </a:ext>
            </a:extLst>
          </p:cNvPr>
          <p:cNvGrpSpPr/>
          <p:nvPr/>
        </p:nvGrpSpPr>
        <p:grpSpPr>
          <a:xfrm>
            <a:off x="8420914" y="1334666"/>
            <a:ext cx="3040959" cy="832691"/>
            <a:chOff x="7487224" y="946918"/>
            <a:chExt cx="3040959" cy="1369894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101A455-53DE-4A01-A5B1-F2CED975D32A}"/>
                </a:ext>
              </a:extLst>
            </p:cNvPr>
            <p:cNvSpPr/>
            <p:nvPr/>
          </p:nvSpPr>
          <p:spPr>
            <a:xfrm>
              <a:off x="7487224" y="1195458"/>
              <a:ext cx="3040959" cy="11213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5A96F6-294D-468A-964C-F73BBBB8BC3D}"/>
                </a:ext>
              </a:extLst>
            </p:cNvPr>
            <p:cNvSpPr txBox="1"/>
            <p:nvPr/>
          </p:nvSpPr>
          <p:spPr>
            <a:xfrm>
              <a:off x="7647393" y="946918"/>
              <a:ext cx="376051" cy="1015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D01BF3-7872-4C92-92A9-005705507343}"/>
                </a:ext>
              </a:extLst>
            </p:cNvPr>
            <p:cNvSpPr txBox="1"/>
            <p:nvPr/>
          </p:nvSpPr>
          <p:spPr>
            <a:xfrm>
              <a:off x="8089345" y="1131305"/>
              <a:ext cx="2340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необходимости необходимо скорректировать дату изменений</a:t>
              </a:r>
            </a:p>
          </p:txBody>
        </p:sp>
      </p:grp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3DF2950-2E65-4BEA-831C-D65C575D292D}"/>
              </a:ext>
            </a:extLst>
          </p:cNvPr>
          <p:cNvSpPr/>
          <p:nvPr/>
        </p:nvSpPr>
        <p:spPr>
          <a:xfrm>
            <a:off x="3884714" y="4022263"/>
            <a:ext cx="1423973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3EC515B-8237-440F-9653-07AFAE83F274}"/>
              </a:ext>
            </a:extLst>
          </p:cNvPr>
          <p:cNvGrpSpPr/>
          <p:nvPr/>
        </p:nvGrpSpPr>
        <p:grpSpPr>
          <a:xfrm>
            <a:off x="2667871" y="1952038"/>
            <a:ext cx="822897" cy="590718"/>
            <a:chOff x="3776143" y="3109518"/>
            <a:chExt cx="822897" cy="590718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26764A43-F3E6-43CF-9149-9B586D140090}"/>
                </a:ext>
              </a:extLst>
            </p:cNvPr>
            <p:cNvGrpSpPr/>
            <p:nvPr/>
          </p:nvGrpSpPr>
          <p:grpSpPr>
            <a:xfrm>
              <a:off x="3948800" y="3109518"/>
              <a:ext cx="650240" cy="590718"/>
              <a:chOff x="2045245" y="4063462"/>
              <a:chExt cx="650240" cy="590718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AB44E0DF-8607-4329-9F6F-F8C2D568A4DE}"/>
                  </a:ext>
                </a:extLst>
              </p:cNvPr>
              <p:cNvSpPr/>
              <p:nvPr/>
            </p:nvSpPr>
            <p:spPr>
              <a:xfrm>
                <a:off x="2045245" y="406346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E1667B-A1EE-42AA-9BF8-83567E2E830A}"/>
                  </a:ext>
                </a:extLst>
              </p:cNvPr>
              <p:cNvSpPr txBox="1"/>
              <p:nvPr/>
            </p:nvSpPr>
            <p:spPr>
              <a:xfrm>
                <a:off x="2151154" y="4182756"/>
                <a:ext cx="4605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</p:grpSp>
        <p:sp>
          <p:nvSpPr>
            <p:cNvPr id="41" name="Стрелка: вниз 29">
              <a:extLst>
                <a:ext uri="{FF2B5EF4-FFF2-40B4-BE49-F238E27FC236}">
                  <a16:creationId xmlns:a16="http://schemas.microsoft.com/office/drawing/2014/main" id="{845BBC39-CE54-47C3-98CB-4D5AD291DE04}"/>
                </a:ext>
              </a:extLst>
            </p:cNvPr>
            <p:cNvSpPr/>
            <p:nvPr/>
          </p:nvSpPr>
          <p:spPr>
            <a:xfrm rot="4467541">
              <a:off x="3867486" y="3316316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Номер слайда 10">
            <a:extLst>
              <a:ext uri="{FF2B5EF4-FFF2-40B4-BE49-F238E27FC236}">
                <a16:creationId xmlns:a16="http://schemas.microsoft.com/office/drawing/2014/main" id="{1B450017-2886-4A97-9CAF-27129EB6801A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73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37" y="1795228"/>
            <a:ext cx="6073008" cy="39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250810" y="551754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Лабораторные исследования</a:t>
            </a:r>
          </a:p>
        </p:txBody>
      </p:sp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582675" y="3759804"/>
            <a:ext cx="4060834" cy="6700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19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Указываем вид исследования, дату, материал, лабораторию, метод и результат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AC281AA-D2AB-4CB6-8BB3-FE4BA111D973}"/>
              </a:ext>
            </a:extLst>
          </p:cNvPr>
          <p:cNvGrpSpPr/>
          <p:nvPr/>
        </p:nvGrpSpPr>
        <p:grpSpPr>
          <a:xfrm>
            <a:off x="5569122" y="3212684"/>
            <a:ext cx="918872" cy="645754"/>
            <a:chOff x="5046608" y="3061599"/>
            <a:chExt cx="918872" cy="645754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7357BE9-496A-4D1F-BD84-C024F2227835}"/>
                </a:ext>
              </a:extLst>
            </p:cNvPr>
            <p:cNvGrpSpPr/>
            <p:nvPr/>
          </p:nvGrpSpPr>
          <p:grpSpPr>
            <a:xfrm>
              <a:off x="5271939" y="3061599"/>
              <a:ext cx="693541" cy="590718"/>
              <a:chOff x="4805926" y="3847301"/>
              <a:chExt cx="693541" cy="590718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4F112D1F-B2DF-5B44-AE93-1E66F883C0F0}"/>
                  </a:ext>
                </a:extLst>
              </p:cNvPr>
              <p:cNvSpPr/>
              <p:nvPr/>
            </p:nvSpPr>
            <p:spPr>
              <a:xfrm>
                <a:off x="4805926" y="3847301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A174F8-5CE0-9B48-8163-BE8C8485D573}"/>
                  </a:ext>
                </a:extLst>
              </p:cNvPr>
              <p:cNvSpPr txBox="1"/>
              <p:nvPr/>
            </p:nvSpPr>
            <p:spPr>
              <a:xfrm>
                <a:off x="4949454" y="3964210"/>
                <a:ext cx="5500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</p:grpSp>
        <p:sp>
          <p:nvSpPr>
            <p:cNvPr id="11" name="Стрелка: вниз 29">
              <a:extLst>
                <a:ext uri="{FF2B5EF4-FFF2-40B4-BE49-F238E27FC236}">
                  <a16:creationId xmlns:a16="http://schemas.microsoft.com/office/drawing/2014/main" id="{8B85EBE1-8F35-D048-8879-925E1F22B9EF}"/>
                </a:ext>
              </a:extLst>
            </p:cNvPr>
            <p:cNvSpPr/>
            <p:nvPr/>
          </p:nvSpPr>
          <p:spPr>
            <a:xfrm rot="3142119">
              <a:off x="5137951" y="3478796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98655CD-0D14-427C-B117-BB6A46F2FC40}"/>
              </a:ext>
            </a:extLst>
          </p:cNvPr>
          <p:cNvSpPr/>
          <p:nvPr/>
        </p:nvSpPr>
        <p:spPr>
          <a:xfrm>
            <a:off x="1407692" y="1706880"/>
            <a:ext cx="6110353" cy="4079373"/>
          </a:xfrm>
          <a:prstGeom prst="roundRect">
            <a:avLst>
              <a:gd name="adj" fmla="val 16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EE0C73-FCA1-451F-A82C-A680E612BD67}"/>
              </a:ext>
            </a:extLst>
          </p:cNvPr>
          <p:cNvGrpSpPr/>
          <p:nvPr/>
        </p:nvGrpSpPr>
        <p:grpSpPr>
          <a:xfrm>
            <a:off x="607399" y="4344445"/>
            <a:ext cx="879946" cy="639953"/>
            <a:chOff x="715009" y="4238265"/>
            <a:chExt cx="879946" cy="63995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C05204A-EA57-1E40-8947-F7D5C51CA85E}"/>
                </a:ext>
              </a:extLst>
            </p:cNvPr>
            <p:cNvSpPr/>
            <p:nvPr/>
          </p:nvSpPr>
          <p:spPr>
            <a:xfrm>
              <a:off x="715009" y="428750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9F9990-4522-DC46-A062-991BDFCDE9FB}"/>
                </a:ext>
              </a:extLst>
            </p:cNvPr>
            <p:cNvSpPr txBox="1"/>
            <p:nvPr/>
          </p:nvSpPr>
          <p:spPr>
            <a:xfrm>
              <a:off x="839083" y="4407387"/>
              <a:ext cx="5500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8" name="Стрелка: вниз 29">
              <a:extLst>
                <a:ext uri="{FF2B5EF4-FFF2-40B4-BE49-F238E27FC236}">
                  <a16:creationId xmlns:a16="http://schemas.microsoft.com/office/drawing/2014/main" id="{35EAA32A-2C3B-FD42-B065-4A14D228B0D6}"/>
                </a:ext>
              </a:extLst>
            </p:cNvPr>
            <p:cNvSpPr/>
            <p:nvPr/>
          </p:nvSpPr>
          <p:spPr>
            <a:xfrm rot="13943733">
              <a:off x="1366399" y="414692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7E43FEB-3BFB-402F-AA40-9FDFD583B033}"/>
              </a:ext>
            </a:extLst>
          </p:cNvPr>
          <p:cNvGrpSpPr/>
          <p:nvPr/>
        </p:nvGrpSpPr>
        <p:grpSpPr>
          <a:xfrm>
            <a:off x="2067072" y="4650031"/>
            <a:ext cx="879946" cy="639953"/>
            <a:chOff x="715009" y="4238265"/>
            <a:chExt cx="879946" cy="63995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572964F-7B22-4894-ADAC-3C9F74D7B15A}"/>
                </a:ext>
              </a:extLst>
            </p:cNvPr>
            <p:cNvSpPr/>
            <p:nvPr/>
          </p:nvSpPr>
          <p:spPr>
            <a:xfrm>
              <a:off x="715009" y="4287500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CA97C7-3AF4-48DD-824B-D464DD1D87A1}"/>
                </a:ext>
              </a:extLst>
            </p:cNvPr>
            <p:cNvSpPr txBox="1"/>
            <p:nvPr/>
          </p:nvSpPr>
          <p:spPr>
            <a:xfrm>
              <a:off x="839083" y="4407387"/>
              <a:ext cx="5500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9" name="Стрелка: вниз 29">
              <a:extLst>
                <a:ext uri="{FF2B5EF4-FFF2-40B4-BE49-F238E27FC236}">
                  <a16:creationId xmlns:a16="http://schemas.microsoft.com/office/drawing/2014/main" id="{4B123186-E73C-4132-AA7D-14DD1081BEE4}"/>
                </a:ext>
              </a:extLst>
            </p:cNvPr>
            <p:cNvSpPr/>
            <p:nvPr/>
          </p:nvSpPr>
          <p:spPr>
            <a:xfrm rot="13943733">
              <a:off x="1366399" y="4146922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710AEA7-2FCB-411E-968E-71568F16F4FE}"/>
              </a:ext>
            </a:extLst>
          </p:cNvPr>
          <p:cNvSpPr/>
          <p:nvPr/>
        </p:nvSpPr>
        <p:spPr>
          <a:xfrm>
            <a:off x="1509666" y="4094839"/>
            <a:ext cx="586547" cy="162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12E8224-6E9A-4880-8E91-E9507F343EBC}"/>
              </a:ext>
            </a:extLst>
          </p:cNvPr>
          <p:cNvGrpSpPr/>
          <p:nvPr/>
        </p:nvGrpSpPr>
        <p:grpSpPr>
          <a:xfrm>
            <a:off x="8420914" y="1334666"/>
            <a:ext cx="3040959" cy="832691"/>
            <a:chOff x="7487224" y="946918"/>
            <a:chExt cx="3040959" cy="136989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448A773-16DC-4846-96E0-756F99407AA3}"/>
                </a:ext>
              </a:extLst>
            </p:cNvPr>
            <p:cNvSpPr/>
            <p:nvPr/>
          </p:nvSpPr>
          <p:spPr>
            <a:xfrm>
              <a:off x="7487224" y="1195458"/>
              <a:ext cx="3040959" cy="11213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9CA8B3-E413-4C0D-9E98-AEBA5C7417E7}"/>
                </a:ext>
              </a:extLst>
            </p:cNvPr>
            <p:cNvSpPr txBox="1"/>
            <p:nvPr/>
          </p:nvSpPr>
          <p:spPr>
            <a:xfrm>
              <a:off x="7647393" y="946918"/>
              <a:ext cx="376051" cy="1015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F1479D-BD17-4D2A-B612-EDBB99790AA8}"/>
                </a:ext>
              </a:extLst>
            </p:cNvPr>
            <p:cNvSpPr txBox="1"/>
            <p:nvPr/>
          </p:nvSpPr>
          <p:spPr>
            <a:xfrm>
              <a:off x="8089345" y="1131305"/>
              <a:ext cx="2340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b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необходимости необходимо скорректировать дату изменений</a:t>
              </a:r>
            </a:p>
          </p:txBody>
        </p:sp>
      </p:grpSp>
      <p:sp>
        <p:nvSpPr>
          <p:cNvPr id="30" name="Прямоугольник: скругленные углы 15">
            <a:extLst>
              <a:ext uri="{FF2B5EF4-FFF2-40B4-BE49-F238E27FC236}">
                <a16:creationId xmlns:a16="http://schemas.microsoft.com/office/drawing/2014/main" id="{3EDCA9B9-FB3B-44B4-90D5-7E0409EA3401}"/>
              </a:ext>
            </a:extLst>
          </p:cNvPr>
          <p:cNvSpPr/>
          <p:nvPr/>
        </p:nvSpPr>
        <p:spPr>
          <a:xfrm>
            <a:off x="7583946" y="2303619"/>
            <a:ext cx="4060833" cy="544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17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 на вкладку «Инструментальная диагностика»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0094378-55C2-4C1D-B0B6-2BCAB5B5E4B0}"/>
              </a:ext>
            </a:extLst>
          </p:cNvPr>
          <p:cNvSpPr/>
          <p:nvPr/>
        </p:nvSpPr>
        <p:spPr>
          <a:xfrm>
            <a:off x="2859740" y="4429862"/>
            <a:ext cx="4536000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5">
            <a:extLst>
              <a:ext uri="{FF2B5EF4-FFF2-40B4-BE49-F238E27FC236}">
                <a16:creationId xmlns:a16="http://schemas.microsoft.com/office/drawing/2014/main" id="{C1232B81-CBEC-4D0B-B72E-4FA21AE238CA}"/>
              </a:ext>
            </a:extLst>
          </p:cNvPr>
          <p:cNvSpPr/>
          <p:nvPr/>
        </p:nvSpPr>
        <p:spPr>
          <a:xfrm>
            <a:off x="7583946" y="2989535"/>
            <a:ext cx="4060834" cy="634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18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новую запись</a:t>
            </a:r>
          </a:p>
        </p:txBody>
      </p:sp>
      <p:sp>
        <p:nvSpPr>
          <p:cNvPr id="35" name="Прямоугольник: скругленные углы 15">
            <a:extLst>
              <a:ext uri="{FF2B5EF4-FFF2-40B4-BE49-F238E27FC236}">
                <a16:creationId xmlns:a16="http://schemas.microsoft.com/office/drawing/2014/main" id="{89D3CE68-6A27-48D6-AC19-6F8877A97C14}"/>
              </a:ext>
            </a:extLst>
          </p:cNvPr>
          <p:cNvSpPr/>
          <p:nvPr/>
        </p:nvSpPr>
        <p:spPr>
          <a:xfrm>
            <a:off x="7581979" y="4590137"/>
            <a:ext cx="4062800" cy="788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20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выполненные элементы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C62CAF-55F2-4AFD-AD69-DDD7A35D229C}"/>
              </a:ext>
            </a:extLst>
          </p:cNvPr>
          <p:cNvGrpSpPr/>
          <p:nvPr/>
        </p:nvGrpSpPr>
        <p:grpSpPr>
          <a:xfrm>
            <a:off x="2544204" y="2031236"/>
            <a:ext cx="822897" cy="590718"/>
            <a:chOff x="3776143" y="3109518"/>
            <a:chExt cx="822897" cy="59071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0C1786BC-68BD-4E46-8B59-D5CFD02C213F}"/>
                </a:ext>
              </a:extLst>
            </p:cNvPr>
            <p:cNvGrpSpPr/>
            <p:nvPr/>
          </p:nvGrpSpPr>
          <p:grpSpPr>
            <a:xfrm>
              <a:off x="3948800" y="3109518"/>
              <a:ext cx="650240" cy="590718"/>
              <a:chOff x="2045245" y="4063462"/>
              <a:chExt cx="650240" cy="590718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9268F323-AC51-441F-8FD5-9114575E8170}"/>
                  </a:ext>
                </a:extLst>
              </p:cNvPr>
              <p:cNvSpPr/>
              <p:nvPr/>
            </p:nvSpPr>
            <p:spPr>
              <a:xfrm>
                <a:off x="2045245" y="4063462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F2964E-5942-46C6-B789-CCB93088F712}"/>
                  </a:ext>
                </a:extLst>
              </p:cNvPr>
              <p:cNvSpPr txBox="1"/>
              <p:nvPr/>
            </p:nvSpPr>
            <p:spPr>
              <a:xfrm>
                <a:off x="2151154" y="4182756"/>
                <a:ext cx="4605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38" name="Стрелка: вниз 29">
              <a:extLst>
                <a:ext uri="{FF2B5EF4-FFF2-40B4-BE49-F238E27FC236}">
                  <a16:creationId xmlns:a16="http://schemas.microsoft.com/office/drawing/2014/main" id="{A528193B-0789-403F-A6EB-14CF0A45A566}"/>
                </a:ext>
              </a:extLst>
            </p:cNvPr>
            <p:cNvSpPr/>
            <p:nvPr/>
          </p:nvSpPr>
          <p:spPr>
            <a:xfrm rot="4467541">
              <a:off x="3867486" y="3316316"/>
              <a:ext cx="137214" cy="31989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Номер слайда 10">
            <a:extLst>
              <a:ext uri="{FF2B5EF4-FFF2-40B4-BE49-F238E27FC236}">
                <a16:creationId xmlns:a16="http://schemas.microsoft.com/office/drawing/2014/main" id="{E40B6AF3-DF4B-46FC-B12B-F16A2C2E794E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842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32510</TotalTime>
  <Words>324</Words>
  <Application>Microsoft Office PowerPoint</Application>
  <PresentationFormat>Широкоэкранный</PresentationFormat>
  <Paragraphs>88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Montserrat</vt:lpstr>
      <vt:lpstr>Arial</vt:lpstr>
      <vt:lpstr>Calibri</vt:lpstr>
      <vt:lpstr>HeliosCondC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S8Ap95x S8Ap95x</cp:lastModifiedBy>
  <cp:revision>980</cp:revision>
  <cp:lastPrinted>2020-04-17T06:55:34Z</cp:lastPrinted>
  <dcterms:created xsi:type="dcterms:W3CDTF">2019-06-12T19:36:33Z</dcterms:created>
  <dcterms:modified xsi:type="dcterms:W3CDTF">2021-01-30T19:26:28Z</dcterms:modified>
</cp:coreProperties>
</file>